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7CC"/>
    <a:srgbClr val="06E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2198" y="15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9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C2E77-374B-4BE8-A672-8D435D9375D5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1AEEB-33E0-4EDE-BEF4-5E8772A6E0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099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0C55-A706-4CA9-BA84-C5ED45FF7F1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5529-8157-41E0-B2EE-BD48D80FFF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 descr="poster-departamentos-90x120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64"/>
            <a:ext cx="32404050" cy="4320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9361265" y="18650373"/>
            <a:ext cx="705652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628517" y="30154583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3º LUGAR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116349" y="23984773"/>
            <a:ext cx="141135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LUGAR</a:t>
            </a:r>
          </a:p>
          <a:p>
            <a:endParaRPr lang="pt-B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856268" y="27021590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2º LUGAR</a:t>
            </a:r>
          </a:p>
        </p:txBody>
      </p:sp>
      <p:pic>
        <p:nvPicPr>
          <p:cNvPr id="37" name="Picture 36" descr="medal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0381" y="23747579"/>
            <a:ext cx="1142714" cy="16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/>
          <p:nvPr/>
        </p:nvSpPr>
        <p:spPr>
          <a:xfrm>
            <a:off x="636909" y="21685449"/>
            <a:ext cx="15049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 Instituições de Ensino</a:t>
            </a:r>
            <a:endParaRPr lang="pt-BR" sz="8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7498169" y="21362175"/>
            <a:ext cx="13825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  Serviços de Saúde</a:t>
            </a:r>
            <a:endParaRPr lang="pt-BR" sz="8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2241360" y="9638757"/>
            <a:ext cx="1908234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campanhas concorreram ao prêmio</a:t>
            </a:r>
          </a:p>
          <a:p>
            <a:endParaRPr lang="pt-BR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grpSp>
        <p:nvGrpSpPr>
          <p:cNvPr id="57" name="Grupo 56"/>
          <p:cNvGrpSpPr/>
          <p:nvPr/>
        </p:nvGrpSpPr>
        <p:grpSpPr>
          <a:xfrm>
            <a:off x="1902573" y="8315616"/>
            <a:ext cx="12325095" cy="12270234"/>
            <a:chOff x="-11502" y="7489132"/>
            <a:chExt cx="12325095" cy="12270234"/>
          </a:xfrm>
        </p:grpSpPr>
        <p:pic>
          <p:nvPicPr>
            <p:cNvPr id="72" name="Imagem 71" descr="map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1502" y="7489132"/>
              <a:ext cx="12325095" cy="12270234"/>
            </a:xfrm>
            <a:prstGeom prst="rect">
              <a:avLst/>
            </a:prstGeom>
          </p:spPr>
        </p:pic>
        <p:sp>
          <p:nvSpPr>
            <p:cNvPr id="74" name="Estrela de 5 pontas 73"/>
            <p:cNvSpPr/>
            <p:nvPr/>
          </p:nvSpPr>
          <p:spPr>
            <a:xfrm>
              <a:off x="8929217" y="15554028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Estrela de 5 pontas 77"/>
            <p:cNvSpPr/>
            <p:nvPr/>
          </p:nvSpPr>
          <p:spPr>
            <a:xfrm>
              <a:off x="7189523" y="14977964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Estrela de 5 pontas 78"/>
            <p:cNvSpPr/>
            <p:nvPr/>
          </p:nvSpPr>
          <p:spPr>
            <a:xfrm>
              <a:off x="8341651" y="14401900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Estrela de 5 pontas 80"/>
            <p:cNvSpPr/>
            <p:nvPr/>
          </p:nvSpPr>
          <p:spPr>
            <a:xfrm>
              <a:off x="7777089" y="15770052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Estrela de 5 pontas 81"/>
            <p:cNvSpPr/>
            <p:nvPr/>
          </p:nvSpPr>
          <p:spPr>
            <a:xfrm>
              <a:off x="7621571" y="13465796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Estrela de 5 pontas 89"/>
            <p:cNvSpPr/>
            <p:nvPr/>
          </p:nvSpPr>
          <p:spPr>
            <a:xfrm>
              <a:off x="10081345" y="11449572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Estrela de 5 pontas 90"/>
            <p:cNvSpPr/>
            <p:nvPr/>
          </p:nvSpPr>
          <p:spPr>
            <a:xfrm>
              <a:off x="10645907" y="11449572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Estrela de 5 pontas 91"/>
            <p:cNvSpPr/>
            <p:nvPr/>
          </p:nvSpPr>
          <p:spPr>
            <a:xfrm>
              <a:off x="6685467" y="15986076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Estrela de 5 pontas 92"/>
            <p:cNvSpPr/>
            <p:nvPr/>
          </p:nvSpPr>
          <p:spPr>
            <a:xfrm>
              <a:off x="6253419" y="15986076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Estrela de 5 pontas 93"/>
            <p:cNvSpPr/>
            <p:nvPr/>
          </p:nvSpPr>
          <p:spPr>
            <a:xfrm>
              <a:off x="10585401" y="12385676"/>
              <a:ext cx="792088" cy="720080"/>
            </a:xfrm>
            <a:prstGeom prst="star5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14761865" y="11238774"/>
            <a:ext cx="18002000" cy="8486491"/>
            <a:chOff x="13969777" y="14329892"/>
            <a:chExt cx="18002000" cy="8486491"/>
          </a:xfrm>
        </p:grpSpPr>
        <p:sp>
          <p:nvSpPr>
            <p:cNvPr id="64" name="CaixaDeTexto 63"/>
            <p:cNvSpPr txBox="1"/>
            <p:nvPr/>
          </p:nvSpPr>
          <p:spPr>
            <a:xfrm>
              <a:off x="15121905" y="16058084"/>
              <a:ext cx="5616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BRASILIA  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15193913" y="17498244"/>
              <a:ext cx="5256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CREFONO 1</a:t>
              </a:r>
              <a:r>
                <a:rPr lang="pt-BR" sz="4400" dirty="0" smtClean="0">
                  <a:solidFill>
                    <a:schemeClr val="accent1">
                      <a:lumMod val="50000"/>
                    </a:schemeClr>
                  </a:solidFill>
                </a:rPr>
                <a:t>  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15193913" y="19082420"/>
              <a:ext cx="64807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FACULDADE UMUARAMA</a:t>
              </a:r>
              <a:r>
                <a:rPr lang="pt-BR" sz="4400" dirty="0" smtClean="0">
                  <a:solidFill>
                    <a:schemeClr val="accent1">
                      <a:lumMod val="50000"/>
                    </a:schemeClr>
                  </a:solidFill>
                </a:rPr>
                <a:t>  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15193913" y="2059458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RECIFE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15193913" y="22046942"/>
              <a:ext cx="63367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MOSTEIRO SÃO GERALDO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23978889" y="14329892"/>
              <a:ext cx="5616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OSASCO</a:t>
              </a:r>
              <a:r>
                <a:rPr lang="pt-BR" sz="4400" dirty="0" smtClean="0">
                  <a:solidFill>
                    <a:schemeClr val="accent1">
                      <a:lumMod val="50000"/>
                    </a:schemeClr>
                  </a:solidFill>
                </a:rPr>
                <a:t>  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15121905" y="14558110"/>
              <a:ext cx="63367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FERNANDO DE NORONHA</a:t>
              </a:r>
              <a:r>
                <a:rPr lang="pt-BR" sz="4400" dirty="0" smtClean="0">
                  <a:solidFill>
                    <a:schemeClr val="accent1">
                      <a:lumMod val="50000"/>
                    </a:schemeClr>
                  </a:solidFill>
                </a:rPr>
                <a:t>  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23978889" y="15842060"/>
              <a:ext cx="5616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SERGIPE</a:t>
              </a:r>
              <a:r>
                <a:rPr lang="pt-BR" sz="4400" dirty="0" smtClean="0">
                  <a:solidFill>
                    <a:schemeClr val="accent1">
                      <a:lumMod val="50000"/>
                    </a:schemeClr>
                  </a:solidFill>
                </a:rPr>
                <a:t>  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23978889" y="17354228"/>
              <a:ext cx="79928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SESI SANTO ANDRÉ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23978889" y="18938404"/>
              <a:ext cx="5616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UNICENTRO</a:t>
              </a:r>
              <a:r>
                <a:rPr lang="pt-BR" sz="4400" dirty="0" smtClean="0">
                  <a:solidFill>
                    <a:schemeClr val="accent1">
                      <a:lumMod val="50000"/>
                    </a:schemeClr>
                  </a:solidFill>
                </a:rPr>
                <a:t>  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23978889" y="20594588"/>
              <a:ext cx="5616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UFMG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23978889" y="22034748"/>
              <a:ext cx="56166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chemeClr val="accent1">
                      <a:lumMod val="50000"/>
                    </a:schemeClr>
                  </a:solidFill>
                </a:rPr>
                <a:t>UNOESTE</a:t>
              </a:r>
              <a:endParaRPr lang="pt-BR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5" name="Estrela de 5 pontas 94"/>
            <p:cNvSpPr/>
            <p:nvPr/>
          </p:nvSpPr>
          <p:spPr>
            <a:xfrm>
              <a:off x="13969777" y="14473908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extrusionH="12700"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6" name="Estrela de 5 pontas 95"/>
            <p:cNvSpPr/>
            <p:nvPr/>
          </p:nvSpPr>
          <p:spPr>
            <a:xfrm>
              <a:off x="14041785" y="15986076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97" name="Estrela de 5 pontas 96"/>
            <p:cNvSpPr/>
            <p:nvPr/>
          </p:nvSpPr>
          <p:spPr>
            <a:xfrm>
              <a:off x="14041785" y="17498244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98" name="Estrela de 5 pontas 97"/>
            <p:cNvSpPr/>
            <p:nvPr/>
          </p:nvSpPr>
          <p:spPr>
            <a:xfrm>
              <a:off x="14041785" y="19082420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99" name="Estrela de 5 pontas 98"/>
            <p:cNvSpPr/>
            <p:nvPr/>
          </p:nvSpPr>
          <p:spPr>
            <a:xfrm>
              <a:off x="14041785" y="20594588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100" name="Estrela de 5 pontas 99"/>
            <p:cNvSpPr/>
            <p:nvPr/>
          </p:nvSpPr>
          <p:spPr>
            <a:xfrm>
              <a:off x="14041785" y="22034748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102" name="Estrela de 5 pontas 101"/>
            <p:cNvSpPr/>
            <p:nvPr/>
          </p:nvSpPr>
          <p:spPr>
            <a:xfrm>
              <a:off x="22682745" y="14401900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103" name="Estrela de 5 pontas 102"/>
            <p:cNvSpPr/>
            <p:nvPr/>
          </p:nvSpPr>
          <p:spPr>
            <a:xfrm>
              <a:off x="22682745" y="15914068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104" name="Estrela de 5 pontas 103"/>
            <p:cNvSpPr/>
            <p:nvPr/>
          </p:nvSpPr>
          <p:spPr>
            <a:xfrm>
              <a:off x="22682745" y="17426236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105" name="Estrela de 5 pontas 104"/>
            <p:cNvSpPr/>
            <p:nvPr/>
          </p:nvSpPr>
          <p:spPr>
            <a:xfrm>
              <a:off x="22682745" y="18938404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106" name="Estrela de 5 pontas 105"/>
            <p:cNvSpPr/>
            <p:nvPr/>
          </p:nvSpPr>
          <p:spPr>
            <a:xfrm>
              <a:off x="22682745" y="20594588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  <p:sp>
          <p:nvSpPr>
            <p:cNvPr id="107" name="Estrela de 5 pontas 106"/>
            <p:cNvSpPr/>
            <p:nvPr/>
          </p:nvSpPr>
          <p:spPr>
            <a:xfrm>
              <a:off x="22682745" y="22034748"/>
              <a:ext cx="792088" cy="720080"/>
            </a:xfrm>
            <a:prstGeom prst="star5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400"/>
            </a:p>
          </p:txBody>
        </p:sp>
      </p:grpSp>
      <p:sp>
        <p:nvSpPr>
          <p:cNvPr id="109" name="CaixaDeTexto 108"/>
          <p:cNvSpPr txBox="1"/>
          <p:nvPr/>
        </p:nvSpPr>
        <p:spPr>
          <a:xfrm>
            <a:off x="17282145" y="23819959"/>
            <a:ext cx="141135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LUGAR</a:t>
            </a:r>
          </a:p>
          <a:p>
            <a:pPr algn="ctr"/>
            <a:endParaRPr lang="pt-B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19334373" y="27160090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2º LUGAR</a:t>
            </a:r>
          </a:p>
        </p:txBody>
      </p:sp>
      <p:sp>
        <p:nvSpPr>
          <p:cNvPr id="111" name="CaixaDeTexto 110"/>
          <p:cNvSpPr txBox="1"/>
          <p:nvPr/>
        </p:nvSpPr>
        <p:spPr>
          <a:xfrm>
            <a:off x="19052831" y="30386197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3º LUGAR</a:t>
            </a:r>
          </a:p>
        </p:txBody>
      </p:sp>
      <p:sp>
        <p:nvSpPr>
          <p:cNvPr id="114" name="Estrela de 5 pontas 113"/>
          <p:cNvSpPr/>
          <p:nvPr/>
        </p:nvSpPr>
        <p:spPr>
          <a:xfrm>
            <a:off x="7417049" y="15626036"/>
            <a:ext cx="792088" cy="720080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Estrela de 5 pontas 114"/>
          <p:cNvSpPr/>
          <p:nvPr/>
        </p:nvSpPr>
        <p:spPr>
          <a:xfrm>
            <a:off x="7273033" y="15338004"/>
            <a:ext cx="792088" cy="720080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9511771" y="32278242"/>
            <a:ext cx="14977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8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 Empresa</a:t>
            </a:r>
          </a:p>
          <a:p>
            <a:pPr algn="ctr">
              <a:lnSpc>
                <a:spcPct val="150000"/>
              </a:lnSpc>
            </a:pPr>
            <a:r>
              <a:rPr lang="pt-BR" sz="7200" b="1" spc="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Mosteiro São Geraldo de São Paulo</a:t>
            </a:r>
            <a:endParaRPr lang="pt-BR" sz="7200" b="1" spc="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808537" y="5492296"/>
            <a:ext cx="28515168" cy="1323439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VOZ</a:t>
            </a:r>
            <a:endParaRPr lang="pt-BR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1008337" y="25352541"/>
            <a:ext cx="1627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Federal de Sergipe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8362265" y="28406585"/>
            <a:ext cx="1627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200" dirty="0" smtClean="0">
                <a:solidFill>
                  <a:schemeClr val="accent1">
                    <a:lumMod val="75000"/>
                  </a:schemeClr>
                </a:solidFill>
              </a:rPr>
              <a:t>Campanha da Voz de Brasília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21768293" y="31077913"/>
            <a:ext cx="1627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200" dirty="0" smtClean="0">
                <a:solidFill>
                  <a:schemeClr val="accent1">
                    <a:lumMod val="75000"/>
                  </a:schemeClr>
                </a:solidFill>
              </a:rPr>
              <a:t>SESI Santo André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15733973" y="25275108"/>
            <a:ext cx="1627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 de </a:t>
            </a:r>
            <a:r>
              <a:rPr lang="pt-BR" sz="7200" b="1" spc="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7200" b="1" spc="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tenção à Saúde </a:t>
            </a:r>
            <a:r>
              <a:rPr lang="pt-BR" sz="7200" b="1" spc="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pt-BR" sz="7200" b="1" spc="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ocal de Recife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1398742" y="28406585"/>
            <a:ext cx="1627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200" dirty="0" smtClean="0">
                <a:solidFill>
                  <a:schemeClr val="accent1">
                    <a:lumMod val="75000"/>
                  </a:schemeClr>
                </a:solidFill>
              </a:rPr>
              <a:t>Universidade Federal de Minas Gerais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2088457" y="30822412"/>
            <a:ext cx="1627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spc="200" dirty="0" smtClean="0">
                <a:solidFill>
                  <a:schemeClr val="accent1">
                    <a:lumMod val="75000"/>
                  </a:schemeClr>
                </a:solidFill>
              </a:rPr>
              <a:t>Faculdade Global de Umuarama</a:t>
            </a:r>
          </a:p>
        </p:txBody>
      </p:sp>
      <p:pic>
        <p:nvPicPr>
          <p:cNvPr id="75" name="Picture 36" descr="medal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281" y="23586158"/>
            <a:ext cx="1142714" cy="16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6" descr="medal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1770" y="33131851"/>
            <a:ext cx="1142714" cy="16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Imagem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37" y="15032551"/>
            <a:ext cx="4570602" cy="464967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135380" y="6869066"/>
            <a:ext cx="162460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PRÊMIO CAMPANHA DA VOZ 2013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812507" y="33962916"/>
            <a:ext cx="9090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</a:t>
            </a:r>
            <a:r>
              <a:rPr lang="pt-B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 - </a:t>
            </a:r>
            <a:r>
              <a:rPr lang="pt-BR" sz="6000" dirty="0" smtClean="0">
                <a:solidFill>
                  <a:schemeClr val="accent1">
                    <a:lumMod val="50000"/>
                  </a:schemeClr>
                </a:solidFill>
              </a:rPr>
              <a:t>concorrente única</a:t>
            </a:r>
            <a:r>
              <a:rPr lang="pt-B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95</Words>
  <Application>Microsoft Office PowerPoint</Application>
  <PresentationFormat>Personalizar</PresentationFormat>
  <Paragraphs>34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mlucia</cp:lastModifiedBy>
  <cp:revision>57</cp:revision>
  <dcterms:created xsi:type="dcterms:W3CDTF">2012-10-09T19:13:41Z</dcterms:created>
  <dcterms:modified xsi:type="dcterms:W3CDTF">2013-10-31T17:44:07Z</dcterms:modified>
</cp:coreProperties>
</file>